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2.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3.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75"/>
  </p:notesMasterIdLst>
  <p:handoutMasterIdLst>
    <p:handoutMasterId r:id="rId76"/>
  </p:handoutMasterIdLst>
  <p:sldIdLst>
    <p:sldId id="1619" r:id="rId25"/>
    <p:sldId id="1620" r:id="rId26"/>
    <p:sldId id="1621" r:id="rId27"/>
    <p:sldId id="1496" r:id="rId28"/>
    <p:sldId id="1497" r:id="rId29"/>
    <p:sldId id="1585" r:id="rId30"/>
    <p:sldId id="1491" r:id="rId31"/>
    <p:sldId id="1492" r:id="rId32"/>
    <p:sldId id="1541" r:id="rId33"/>
    <p:sldId id="1490" r:id="rId34"/>
    <p:sldId id="1530" r:id="rId35"/>
    <p:sldId id="1498" r:id="rId36"/>
    <p:sldId id="1622" r:id="rId37"/>
    <p:sldId id="1626" r:id="rId38"/>
    <p:sldId id="1627" r:id="rId39"/>
    <p:sldId id="1625" r:id="rId40"/>
    <p:sldId id="1629" r:id="rId41"/>
    <p:sldId id="1605" r:id="rId42"/>
    <p:sldId id="1631" r:id="rId43"/>
    <p:sldId id="1632" r:id="rId44"/>
    <p:sldId id="1593" r:id="rId45"/>
    <p:sldId id="1551" r:id="rId46"/>
    <p:sldId id="1552" r:id="rId47"/>
    <p:sldId id="1546" r:id="rId48"/>
    <p:sldId id="1645" r:id="rId49"/>
    <p:sldId id="1608" r:id="rId50"/>
    <p:sldId id="1594" r:id="rId51"/>
    <p:sldId id="1559" r:id="rId52"/>
    <p:sldId id="1581" r:id="rId53"/>
    <p:sldId id="1582" r:id="rId54"/>
    <p:sldId id="1521" r:id="rId55"/>
    <p:sldId id="1583" r:id="rId56"/>
    <p:sldId id="1522" r:id="rId57"/>
    <p:sldId id="1575" r:id="rId58"/>
    <p:sldId id="1576" r:id="rId59"/>
    <p:sldId id="1578" r:id="rId60"/>
    <p:sldId id="1579" r:id="rId61"/>
    <p:sldId id="1484" r:id="rId62"/>
    <p:sldId id="1607" r:id="rId63"/>
    <p:sldId id="1633" r:id="rId64"/>
    <p:sldId id="1634" r:id="rId65"/>
    <p:sldId id="1635" r:id="rId66"/>
    <p:sldId id="1636" r:id="rId67"/>
    <p:sldId id="1637" r:id="rId68"/>
    <p:sldId id="1638" r:id="rId69"/>
    <p:sldId id="1639" r:id="rId70"/>
    <p:sldId id="1640" r:id="rId71"/>
    <p:sldId id="1641" r:id="rId72"/>
    <p:sldId id="1642" r:id="rId73"/>
    <p:sldId id="1643" r:id="rId74"/>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66" d="100"/>
          <a:sy n="66" d="100"/>
        </p:scale>
        <p:origin x="32" y="56"/>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4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7.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5/9/2016 1:32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5/9/2016 1:32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5/9/2016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16</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17</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5/9/2016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5/9/2016 1:32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28</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5/9/2016 1:32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29</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5/9/2016 1:32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30</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5/9/2016 1:32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31</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5/9/2016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5/9/2016 1:32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5/9/2016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5/9/2016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5/9/2016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5/9/2016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10.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image" Target="../media/image17.png"/><Relationship Id="rId3" Type="http://schemas.openxmlformats.org/officeDocument/2006/relationships/slideLayout" Target="../slideLayouts/slideLayout228.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1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image" Target="../media/image17.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theme" Target="../theme/theme13.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5.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14.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image" Target="../media/image17.png"/><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10" Type="http://schemas.openxmlformats.org/officeDocument/2006/relationships/slideLayout" Target="../slideLayouts/slideLayout318.xml"/><Relationship Id="rId19" Type="http://schemas.openxmlformats.org/officeDocument/2006/relationships/theme" Target="../theme/theme15.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34" Type="http://schemas.openxmlformats.org/officeDocument/2006/relationships/image" Target="../media/image115.png"/><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theme" Target="../theme/theme1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image" Target="../media/image17.png"/><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theme" Target="../theme/theme8.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image" Target="../media/image17.png"/><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5/9/2016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3" r:id="rId29"/>
    <p:sldLayoutId id="214748523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jpeg"/><Relationship Id="rId3" Type="http://schemas.openxmlformats.org/officeDocument/2006/relationships/image" Target="../media/image152.jpg"/><Relationship Id="rId21" Type="http://schemas.openxmlformats.org/officeDocument/2006/relationships/image" Target="../media/image170.jpeg"/><Relationship Id="rId7" Type="http://schemas.openxmlformats.org/officeDocument/2006/relationships/image" Target="../media/image156.emf"/><Relationship Id="rId12" Type="http://schemas.openxmlformats.org/officeDocument/2006/relationships/image" Target="../media/image161.png"/><Relationship Id="rId17" Type="http://schemas.openxmlformats.org/officeDocument/2006/relationships/image" Target="../media/image166.jpg"/><Relationship Id="rId25" Type="http://schemas.openxmlformats.org/officeDocument/2006/relationships/image" Target="../media/image174.jpeg"/><Relationship Id="rId2" Type="http://schemas.openxmlformats.org/officeDocument/2006/relationships/notesSlide" Target="../notesSlides/notesSlide7.xml"/><Relationship Id="rId16" Type="http://schemas.openxmlformats.org/officeDocument/2006/relationships/image" Target="../media/image165.png"/><Relationship Id="rId20" Type="http://schemas.openxmlformats.org/officeDocument/2006/relationships/image" Target="../media/image169.jpeg"/><Relationship Id="rId29" Type="http://schemas.openxmlformats.org/officeDocument/2006/relationships/image" Target="../media/image178.jpeg"/><Relationship Id="rId1" Type="http://schemas.openxmlformats.org/officeDocument/2006/relationships/slideLayout" Target="../slideLayouts/slideLayout225.xml"/><Relationship Id="rId6" Type="http://schemas.openxmlformats.org/officeDocument/2006/relationships/image" Target="../media/image155.jpg"/><Relationship Id="rId11" Type="http://schemas.openxmlformats.org/officeDocument/2006/relationships/image" Target="../media/image160.png"/><Relationship Id="rId24" Type="http://schemas.openxmlformats.org/officeDocument/2006/relationships/image" Target="../media/image173.png"/><Relationship Id="rId32" Type="http://schemas.openxmlformats.org/officeDocument/2006/relationships/image" Target="../media/image181.jpeg"/><Relationship Id="rId5" Type="http://schemas.openxmlformats.org/officeDocument/2006/relationships/image" Target="../media/image154.jpg"/><Relationship Id="rId15" Type="http://schemas.openxmlformats.org/officeDocument/2006/relationships/image" Target="../media/image164.png"/><Relationship Id="rId23" Type="http://schemas.openxmlformats.org/officeDocument/2006/relationships/image" Target="../media/image172.jpeg"/><Relationship Id="rId28" Type="http://schemas.openxmlformats.org/officeDocument/2006/relationships/image" Target="../media/image177.png"/><Relationship Id="rId10" Type="http://schemas.openxmlformats.org/officeDocument/2006/relationships/image" Target="../media/image159.png"/><Relationship Id="rId19" Type="http://schemas.openxmlformats.org/officeDocument/2006/relationships/image" Target="../media/image168.jpeg"/><Relationship Id="rId31" Type="http://schemas.openxmlformats.org/officeDocument/2006/relationships/image" Target="../media/image180.png"/><Relationship Id="rId4" Type="http://schemas.openxmlformats.org/officeDocument/2006/relationships/image" Target="../media/image153.jpg"/><Relationship Id="rId9" Type="http://schemas.openxmlformats.org/officeDocument/2006/relationships/image" Target="../media/image158.png"/><Relationship Id="rId14" Type="http://schemas.openxmlformats.org/officeDocument/2006/relationships/image" Target="../media/image163.jpeg"/><Relationship Id="rId22" Type="http://schemas.openxmlformats.org/officeDocument/2006/relationships/image" Target="../media/image171.jpeg"/><Relationship Id="rId27" Type="http://schemas.openxmlformats.org/officeDocument/2006/relationships/image" Target="../media/image176.png"/><Relationship Id="rId30" Type="http://schemas.openxmlformats.org/officeDocument/2006/relationships/image" Target="../media/image17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3.xml"/></Relationships>
</file>

<file path=ppt/slides/_rels/slide1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183.emf"/><Relationship Id="rId2" Type="http://schemas.openxmlformats.org/officeDocument/2006/relationships/notesSlide" Target="../notesSlides/notesSlide9.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3.xml"/><Relationship Id="rId6" Type="http://schemas.openxmlformats.org/officeDocument/2006/relationships/image" Target="../media/image53.png"/><Relationship Id="rId11" Type="http://schemas.openxmlformats.org/officeDocument/2006/relationships/image" Target="../media/image182.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10.xml"/><Relationship Id="rId1" Type="http://schemas.openxmlformats.org/officeDocument/2006/relationships/slideLayout" Target="../slideLayouts/slideLayout222.xm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11.xml"/><Relationship Id="rId1" Type="http://schemas.openxmlformats.org/officeDocument/2006/relationships/slideLayout" Target="../slideLayouts/slideLayout22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1.xml"/></Relationships>
</file>

<file path=ppt/slides/_rels/slide1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8.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60.png"/><Relationship Id="rId1" Type="http://schemas.openxmlformats.org/officeDocument/2006/relationships/slideLayout" Target="../slideLayouts/slideLayout213.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notesSlide" Target="../notesSlides/notesSlide15.xml"/><Relationship Id="rId1" Type="http://schemas.openxmlformats.org/officeDocument/2006/relationships/slideLayout" Target="../slideLayouts/slideLayout169.xml"/><Relationship Id="rId6" Type="http://schemas.microsoft.com/office/2007/relationships/hdphoto" Target="../media/hdphoto3.wdp"/><Relationship Id="rId5" Type="http://schemas.openxmlformats.org/officeDocument/2006/relationships/image" Target="../media/image19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20.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6.xml"/><Relationship Id="rId1" Type="http://schemas.openxmlformats.org/officeDocument/2006/relationships/slideLayout" Target="../slideLayouts/slideLayout170.xml"/><Relationship Id="rId6" Type="http://schemas.openxmlformats.org/officeDocument/2006/relationships/image" Target="../media/image200.png"/><Relationship Id="rId5" Type="http://schemas.openxmlformats.org/officeDocument/2006/relationships/image" Target="../media/image199.png"/><Relationship Id="rId10" Type="http://schemas.microsoft.com/office/2007/relationships/hdphoto" Target="../media/hdphoto5.wdp"/><Relationship Id="rId4" Type="http://schemas.openxmlformats.org/officeDocument/2006/relationships/image" Target="../media/image198.png"/><Relationship Id="rId9" Type="http://schemas.openxmlformats.org/officeDocument/2006/relationships/image" Target="../media/image203.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04.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13.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206.emf"/><Relationship Id="rId7" Type="http://schemas.openxmlformats.org/officeDocument/2006/relationships/image" Target="../media/image210.emf"/><Relationship Id="rId2" Type="http://schemas.openxmlformats.org/officeDocument/2006/relationships/image" Target="../media/image205.emf"/><Relationship Id="rId1" Type="http://schemas.openxmlformats.org/officeDocument/2006/relationships/slideLayout" Target="../slideLayouts/slideLayout217.xml"/><Relationship Id="rId6" Type="http://schemas.openxmlformats.org/officeDocument/2006/relationships/image" Target="../media/image209.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emf"/></Relationships>
</file>

<file path=ppt/slides/_rels/slide23.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slideLayout" Target="../slideLayouts/slideLayout217.xml"/><Relationship Id="rId6" Type="http://schemas.openxmlformats.org/officeDocument/2006/relationships/image" Target="../media/image205.emf"/><Relationship Id="rId5" Type="http://schemas.openxmlformats.org/officeDocument/2006/relationships/image" Target="../media/image209.emf"/><Relationship Id="rId4" Type="http://schemas.openxmlformats.org/officeDocument/2006/relationships/image" Target="../media/image208.emf"/></Relationships>
</file>

<file path=ppt/slides/_rels/slide2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emf"/><Relationship Id="rId1" Type="http://schemas.openxmlformats.org/officeDocument/2006/relationships/slideLayout" Target="../slideLayouts/slideLayout197.xml"/></Relationships>
</file>

<file path=ppt/slides/_rels/slide2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emf"/><Relationship Id="rId2" Type="http://schemas.openxmlformats.org/officeDocument/2006/relationships/notesSlide" Target="../notesSlides/notesSlide18.xml"/><Relationship Id="rId1" Type="http://schemas.openxmlformats.org/officeDocument/2006/relationships/slideLayout" Target="../slideLayouts/slideLayout365.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9.xml"/><Relationship Id="rId1" Type="http://schemas.openxmlformats.org/officeDocument/2006/relationships/slideLayout" Target="../slideLayouts/slideLayout206.xml"/></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25.emf"/><Relationship Id="rId2" Type="http://schemas.openxmlformats.org/officeDocument/2006/relationships/notesSlide" Target="../notesSlides/notesSlide20.xml"/><Relationship Id="rId1" Type="http://schemas.openxmlformats.org/officeDocument/2006/relationships/slideLayout" Target="../slideLayouts/slideLayout213.xml"/><Relationship Id="rId6" Type="http://schemas.openxmlformats.org/officeDocument/2006/relationships/image" Target="../media/image224.emf"/><Relationship Id="rId5" Type="http://schemas.openxmlformats.org/officeDocument/2006/relationships/image" Target="../media/image64.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image" Target="../media/image214.emf"/><Relationship Id="rId7" Type="http://schemas.openxmlformats.org/officeDocument/2006/relationships/image" Target="../media/image229.emf"/><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emf"/></Relationships>
</file>

<file path=ppt/slides/_rels/slide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4.xml"/></Relationships>
</file>

<file path=ppt/slides/_rels/slide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8" Type="http://schemas.openxmlformats.org/officeDocument/2006/relationships/image" Target="../media/image238.jpg"/><Relationship Id="rId13" Type="http://schemas.openxmlformats.org/officeDocument/2006/relationships/image" Target="../media/image243.png"/><Relationship Id="rId18" Type="http://schemas.openxmlformats.org/officeDocument/2006/relationships/image" Target="../media/image248.jpg"/><Relationship Id="rId26" Type="http://schemas.openxmlformats.org/officeDocument/2006/relationships/image" Target="../media/image256.png"/><Relationship Id="rId3" Type="http://schemas.openxmlformats.org/officeDocument/2006/relationships/image" Target="../media/image233.jpg"/><Relationship Id="rId21" Type="http://schemas.openxmlformats.org/officeDocument/2006/relationships/image" Target="../media/image251.jp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47.png"/><Relationship Id="rId25" Type="http://schemas.openxmlformats.org/officeDocument/2006/relationships/image" Target="../media/image255.png"/><Relationship Id="rId2" Type="http://schemas.openxmlformats.org/officeDocument/2006/relationships/notesSlide" Target="../notesSlides/notesSlide24.xml"/><Relationship Id="rId16" Type="http://schemas.openxmlformats.org/officeDocument/2006/relationships/image" Target="../media/image246.png"/><Relationship Id="rId20" Type="http://schemas.openxmlformats.org/officeDocument/2006/relationships/image" Target="../media/image250.png"/><Relationship Id="rId29" Type="http://schemas.openxmlformats.org/officeDocument/2006/relationships/image" Target="../media/image259.jpeg"/><Relationship Id="rId1" Type="http://schemas.openxmlformats.org/officeDocument/2006/relationships/slideLayout" Target="../slideLayouts/slideLayout186.xml"/><Relationship Id="rId6" Type="http://schemas.openxmlformats.org/officeDocument/2006/relationships/image" Target="../media/image236.jpg"/><Relationship Id="rId11" Type="http://schemas.openxmlformats.org/officeDocument/2006/relationships/image" Target="../media/image241.jpg"/><Relationship Id="rId24" Type="http://schemas.openxmlformats.org/officeDocument/2006/relationships/image" Target="../media/image254.png"/><Relationship Id="rId5" Type="http://schemas.openxmlformats.org/officeDocument/2006/relationships/image" Target="../media/image235.png"/><Relationship Id="rId15" Type="http://schemas.openxmlformats.org/officeDocument/2006/relationships/image" Target="../media/image245.png"/><Relationship Id="rId23" Type="http://schemas.openxmlformats.org/officeDocument/2006/relationships/image" Target="../media/image253.png"/><Relationship Id="rId28" Type="http://schemas.openxmlformats.org/officeDocument/2006/relationships/image" Target="../media/image258.jpeg"/><Relationship Id="rId10" Type="http://schemas.openxmlformats.org/officeDocument/2006/relationships/image" Target="../media/image240.jpg"/><Relationship Id="rId19" Type="http://schemas.openxmlformats.org/officeDocument/2006/relationships/image" Target="../media/image249.png"/><Relationship Id="rId4" Type="http://schemas.openxmlformats.org/officeDocument/2006/relationships/image" Target="../media/image234.jpg"/><Relationship Id="rId9" Type="http://schemas.openxmlformats.org/officeDocument/2006/relationships/image" Target="../media/image239.png"/><Relationship Id="rId14" Type="http://schemas.openxmlformats.org/officeDocument/2006/relationships/image" Target="../media/image244.jpg"/><Relationship Id="rId22" Type="http://schemas.openxmlformats.org/officeDocument/2006/relationships/image" Target="../media/image252.png"/><Relationship Id="rId27" Type="http://schemas.openxmlformats.org/officeDocument/2006/relationships/image" Target="../media/image257.png"/><Relationship Id="rId30" Type="http://schemas.openxmlformats.org/officeDocument/2006/relationships/image" Target="../media/image180.png"/></Relationships>
</file>

<file path=ppt/slides/_rels/slide32.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3" Type="http://schemas.openxmlformats.org/officeDocument/2006/relationships/image" Target="../media/image214.emf"/><Relationship Id="rId7" Type="http://schemas.openxmlformats.org/officeDocument/2006/relationships/image" Target="../media/image263.png"/><Relationship Id="rId12" Type="http://schemas.openxmlformats.org/officeDocument/2006/relationships/image" Target="../media/image268.emf"/><Relationship Id="rId2" Type="http://schemas.openxmlformats.org/officeDocument/2006/relationships/notesSlide" Target="../notesSlides/notesSlide25.xml"/><Relationship Id="rId1" Type="http://schemas.openxmlformats.org/officeDocument/2006/relationships/slideLayout" Target="../slideLayouts/slideLayout289.xml"/><Relationship Id="rId6" Type="http://schemas.openxmlformats.org/officeDocument/2006/relationships/image" Target="../media/image262.png"/><Relationship Id="rId11" Type="http://schemas.openxmlformats.org/officeDocument/2006/relationships/image" Target="../media/image267.emf"/><Relationship Id="rId5" Type="http://schemas.openxmlformats.org/officeDocument/2006/relationships/image" Target="../media/image261.emf"/><Relationship Id="rId15" Type="http://schemas.openxmlformats.org/officeDocument/2006/relationships/image" Target="../media/image271.png"/><Relationship Id="rId10" Type="http://schemas.openxmlformats.org/officeDocument/2006/relationships/image" Target="../media/image266.emf"/><Relationship Id="rId4" Type="http://schemas.openxmlformats.org/officeDocument/2006/relationships/image" Target="../media/image260.png"/><Relationship Id="rId9" Type="http://schemas.openxmlformats.org/officeDocument/2006/relationships/image" Target="../media/image265.png"/><Relationship Id="rId1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6.xml"/><Relationship Id="rId1" Type="http://schemas.openxmlformats.org/officeDocument/2006/relationships/slideLayout" Target="../slideLayouts/slideLayout304.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3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7.xml"/><Relationship Id="rId1" Type="http://schemas.openxmlformats.org/officeDocument/2006/relationships/slideLayout" Target="../slideLayouts/slideLayout304.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3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8.xml"/><Relationship Id="rId1" Type="http://schemas.openxmlformats.org/officeDocument/2006/relationships/slideLayout" Target="../slideLayouts/slideLayout304.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38.xml.rels><?xml version="1.0" encoding="UTF-8" standalone="yes"?>
<Relationships xmlns="http://schemas.openxmlformats.org/package/2006/relationships"><Relationship Id="rId8" Type="http://schemas.openxmlformats.org/officeDocument/2006/relationships/image" Target="../media/image284.jpg"/><Relationship Id="rId13" Type="http://schemas.openxmlformats.org/officeDocument/2006/relationships/image" Target="../media/image289.jpg"/><Relationship Id="rId18" Type="http://schemas.openxmlformats.org/officeDocument/2006/relationships/image" Target="../media/image294.png"/><Relationship Id="rId26" Type="http://schemas.openxmlformats.org/officeDocument/2006/relationships/image" Target="../media/image301.jpeg"/><Relationship Id="rId3" Type="http://schemas.openxmlformats.org/officeDocument/2006/relationships/image" Target="../media/image279.gif"/><Relationship Id="rId21" Type="http://schemas.openxmlformats.org/officeDocument/2006/relationships/image" Target="../media/image296.png"/><Relationship Id="rId7" Type="http://schemas.openxmlformats.org/officeDocument/2006/relationships/image" Target="../media/image283.png"/><Relationship Id="rId12" Type="http://schemas.openxmlformats.org/officeDocument/2006/relationships/image" Target="../media/image288.png"/><Relationship Id="rId17" Type="http://schemas.openxmlformats.org/officeDocument/2006/relationships/image" Target="../media/image293.jpg"/><Relationship Id="rId25" Type="http://schemas.openxmlformats.org/officeDocument/2006/relationships/image" Target="../media/image300.png"/><Relationship Id="rId2" Type="http://schemas.openxmlformats.org/officeDocument/2006/relationships/image" Target="../media/image278.png"/><Relationship Id="rId16" Type="http://schemas.openxmlformats.org/officeDocument/2006/relationships/image" Target="../media/image292.png"/><Relationship Id="rId20" Type="http://schemas.openxmlformats.org/officeDocument/2006/relationships/image" Target="../media/image153.jpg"/><Relationship Id="rId29" Type="http://schemas.openxmlformats.org/officeDocument/2006/relationships/image" Target="../media/image303.jpeg"/><Relationship Id="rId1" Type="http://schemas.openxmlformats.org/officeDocument/2006/relationships/slideLayout" Target="../slideLayouts/slideLayout186.xml"/><Relationship Id="rId6" Type="http://schemas.openxmlformats.org/officeDocument/2006/relationships/image" Target="../media/image282.png"/><Relationship Id="rId11" Type="http://schemas.openxmlformats.org/officeDocument/2006/relationships/image" Target="../media/image287.png"/><Relationship Id="rId24" Type="http://schemas.openxmlformats.org/officeDocument/2006/relationships/image" Target="../media/image299.png"/><Relationship Id="rId5" Type="http://schemas.openxmlformats.org/officeDocument/2006/relationships/image" Target="../media/image281.png"/><Relationship Id="rId15" Type="http://schemas.openxmlformats.org/officeDocument/2006/relationships/image" Target="../media/image291.png"/><Relationship Id="rId23" Type="http://schemas.openxmlformats.org/officeDocument/2006/relationships/image" Target="../media/image298.png"/><Relationship Id="rId28" Type="http://schemas.openxmlformats.org/officeDocument/2006/relationships/image" Target="../media/image302.jpg"/><Relationship Id="rId10" Type="http://schemas.openxmlformats.org/officeDocument/2006/relationships/image" Target="../media/image286.jpg"/><Relationship Id="rId19" Type="http://schemas.openxmlformats.org/officeDocument/2006/relationships/image" Target="../media/image295.jpeg"/><Relationship Id="rId4" Type="http://schemas.openxmlformats.org/officeDocument/2006/relationships/image" Target="../media/image280.png"/><Relationship Id="rId9" Type="http://schemas.openxmlformats.org/officeDocument/2006/relationships/image" Target="../media/image285.png"/><Relationship Id="rId14" Type="http://schemas.openxmlformats.org/officeDocument/2006/relationships/image" Target="../media/image290.jpg"/><Relationship Id="rId22" Type="http://schemas.openxmlformats.org/officeDocument/2006/relationships/image" Target="../media/image297.png"/><Relationship Id="rId27" Type="http://schemas.openxmlformats.org/officeDocument/2006/relationships/image" Target="../media/image179.png"/></Relationships>
</file>

<file path=ppt/slides/_rels/slide39.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05.emf"/><Relationship Id="rId12" Type="http://schemas.openxmlformats.org/officeDocument/2006/relationships/image" Target="../media/image307.png"/><Relationship Id="rId2" Type="http://schemas.openxmlformats.org/officeDocument/2006/relationships/customXml" Target="../../customXml/item5.xml"/><Relationship Id="rId1" Type="http://schemas.openxmlformats.org/officeDocument/2006/relationships/customXml" Target="../../customXml/item4.xml"/><Relationship Id="rId6" Type="http://schemas.openxmlformats.org/officeDocument/2006/relationships/image" Target="../media/image304.emf"/><Relationship Id="rId11" Type="http://schemas.openxmlformats.org/officeDocument/2006/relationships/image" Target="../media/image306.emf"/><Relationship Id="rId5" Type="http://schemas.openxmlformats.org/officeDocument/2006/relationships/notesSlide" Target="../notesSlides/notesSlide29.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0.xml"/><Relationship Id="rId7" Type="http://schemas.openxmlformats.org/officeDocument/2006/relationships/image" Target="../media/image309.emf"/><Relationship Id="rId2" Type="http://schemas.openxmlformats.org/officeDocument/2006/relationships/slideLayout" Target="../slideLayouts/slideLayout217.xml"/><Relationship Id="rId1" Type="http://schemas.openxmlformats.org/officeDocument/2006/relationships/customXml" Target="../../customXml/item7.xml"/><Relationship Id="rId6" Type="http://schemas.openxmlformats.org/officeDocument/2006/relationships/image" Target="../media/image47.png"/><Relationship Id="rId5" Type="http://schemas.openxmlformats.org/officeDocument/2006/relationships/image" Target="../media/image308.emf"/><Relationship Id="rId10" Type="http://schemas.openxmlformats.org/officeDocument/2006/relationships/image" Target="../media/image311.png"/><Relationship Id="rId4" Type="http://schemas.openxmlformats.org/officeDocument/2006/relationships/image" Target="../media/image25.png"/><Relationship Id="rId9"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12.png"/></Relationships>
</file>

<file path=ppt/slides/_rels/slide44.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23.png"/><Relationship Id="rId3" Type="http://schemas.openxmlformats.org/officeDocument/2006/relationships/image" Target="../media/image313.png"/><Relationship Id="rId7" Type="http://schemas.openxmlformats.org/officeDocument/2006/relationships/image" Target="../media/image317.png"/><Relationship Id="rId12" Type="http://schemas.openxmlformats.org/officeDocument/2006/relationships/image" Target="../media/image322.png"/><Relationship Id="rId2" Type="http://schemas.openxmlformats.org/officeDocument/2006/relationships/notesSlide" Target="../notesSlides/notesSlide32.xml"/><Relationship Id="rId16" Type="http://schemas.openxmlformats.org/officeDocument/2006/relationships/image" Target="../media/image326.png"/><Relationship Id="rId1" Type="http://schemas.openxmlformats.org/officeDocument/2006/relationships/slideLayout" Target="../slideLayouts/slideLayout83.x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5" Type="http://schemas.openxmlformats.org/officeDocument/2006/relationships/image" Target="../media/image32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 Id="rId14" Type="http://schemas.openxmlformats.org/officeDocument/2006/relationships/image" Target="../media/image324.png"/></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27.png"/><Relationship Id="rId7" Type="http://schemas.openxmlformats.org/officeDocument/2006/relationships/image" Target="../media/image330.png"/><Relationship Id="rId12" Type="http://schemas.openxmlformats.org/officeDocument/2006/relationships/image" Target="../media/image333.png"/><Relationship Id="rId2" Type="http://schemas.openxmlformats.org/officeDocument/2006/relationships/notesSlide" Target="../notesSlides/notesSlide33.xml"/><Relationship Id="rId1" Type="http://schemas.openxmlformats.org/officeDocument/2006/relationships/slideLayout" Target="../slideLayouts/slideLayout83.xml"/><Relationship Id="rId6" Type="http://schemas.openxmlformats.org/officeDocument/2006/relationships/image" Target="../media/image329.png"/><Relationship Id="rId11" Type="http://schemas.openxmlformats.org/officeDocument/2006/relationships/image" Target="../media/image332.png"/><Relationship Id="rId5" Type="http://schemas.openxmlformats.org/officeDocument/2006/relationships/image" Target="../media/image309.emf"/><Relationship Id="rId10" Type="http://schemas.openxmlformats.org/officeDocument/2006/relationships/image" Target="../media/image331.png"/><Relationship Id="rId4" Type="http://schemas.openxmlformats.org/officeDocument/2006/relationships/image" Target="../media/image328.png"/><Relationship Id="rId9"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notesSlide" Target="../notesSlides/notesSlide34.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36.emf"/><Relationship Id="rId4" Type="http://schemas.openxmlformats.org/officeDocument/2006/relationships/image" Target="../media/image335.emf"/></Relationships>
</file>

<file path=ppt/slides/_rels/slide47.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334.emf"/><Relationship Id="rId7" Type="http://schemas.openxmlformats.org/officeDocument/2006/relationships/image" Target="../media/image337.emf"/><Relationship Id="rId12" Type="http://schemas.openxmlformats.org/officeDocument/2006/relationships/image" Target="../media/image341.png"/><Relationship Id="rId2" Type="http://schemas.openxmlformats.org/officeDocument/2006/relationships/notesSlide" Target="../notesSlides/notesSlide35.xml"/><Relationship Id="rId1" Type="http://schemas.openxmlformats.org/officeDocument/2006/relationships/slideLayout" Target="../slideLayouts/slideLayout95.xml"/><Relationship Id="rId6" Type="http://schemas.openxmlformats.org/officeDocument/2006/relationships/image" Target="../media/image223.emf"/><Relationship Id="rId11" Type="http://schemas.openxmlformats.org/officeDocument/2006/relationships/image" Target="../media/image340.png"/><Relationship Id="rId5" Type="http://schemas.openxmlformats.org/officeDocument/2006/relationships/image" Target="../media/image336.emf"/><Relationship Id="rId10" Type="http://schemas.openxmlformats.org/officeDocument/2006/relationships/image" Target="../media/image339.emf"/><Relationship Id="rId4" Type="http://schemas.openxmlformats.org/officeDocument/2006/relationships/image" Target="../media/image335.emf"/><Relationship Id="rId9" Type="http://schemas.microsoft.com/office/2007/relationships/hdphoto" Target="../media/hdphoto6.wdp"/></Relationships>
</file>

<file path=ppt/slides/_rels/slide48.xml.rels><?xml version="1.0" encoding="UTF-8" standalone="yes"?>
<Relationships xmlns="http://schemas.openxmlformats.org/package/2006/relationships"><Relationship Id="rId8" Type="http://schemas.openxmlformats.org/officeDocument/2006/relationships/image" Target="../media/image339.emf"/><Relationship Id="rId3" Type="http://schemas.openxmlformats.org/officeDocument/2006/relationships/image" Target="../media/image223.emf"/><Relationship Id="rId7" Type="http://schemas.openxmlformats.org/officeDocument/2006/relationships/image" Target="../media/image342.emf"/><Relationship Id="rId2" Type="http://schemas.openxmlformats.org/officeDocument/2006/relationships/notesSlide" Target="../notesSlides/notesSlide36.xml"/><Relationship Id="rId1" Type="http://schemas.openxmlformats.org/officeDocument/2006/relationships/slideLayout" Target="../slideLayouts/slideLayout100.xml"/><Relationship Id="rId6" Type="http://schemas.openxmlformats.org/officeDocument/2006/relationships/image" Target="../media/image336.emf"/><Relationship Id="rId5" Type="http://schemas.openxmlformats.org/officeDocument/2006/relationships/image" Target="../media/image335.emf"/><Relationship Id="rId4" Type="http://schemas.openxmlformats.org/officeDocument/2006/relationships/image" Target="../media/image334.emf"/></Relationships>
</file>

<file path=ppt/slides/_rels/slide49.xml.rels><?xml version="1.0" encoding="UTF-8" standalone="yes"?>
<Relationships xmlns="http://schemas.openxmlformats.org/package/2006/relationships"><Relationship Id="rId3" Type="http://schemas.openxmlformats.org/officeDocument/2006/relationships/image" Target="../media/image344.emf"/><Relationship Id="rId2" Type="http://schemas.openxmlformats.org/officeDocument/2006/relationships/image" Target="../media/image343.emf"/><Relationship Id="rId1" Type="http://schemas.openxmlformats.org/officeDocument/2006/relationships/slideLayout" Target="../slideLayouts/slideLayout76.xml"/><Relationship Id="rId4" Type="http://schemas.openxmlformats.org/officeDocument/2006/relationships/image" Target="../media/image345.emf"/></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13.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jpeg"/><Relationship Id="rId18" Type="http://schemas.openxmlformats.org/officeDocument/2006/relationships/image" Target="../media/image138.png"/><Relationship Id="rId26" Type="http://schemas.openxmlformats.org/officeDocument/2006/relationships/image" Target="../media/image146.jpeg"/><Relationship Id="rId3" Type="http://schemas.openxmlformats.org/officeDocument/2006/relationships/image" Target="../media/image123.emf"/><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jpeg"/><Relationship Id="rId25" Type="http://schemas.openxmlformats.org/officeDocument/2006/relationships/image" Target="../media/image145.png"/><Relationship Id="rId33" Type="http://schemas.openxmlformats.org/officeDocument/2006/relationships/image" Target="../media/image151.png"/><Relationship Id="rId2" Type="http://schemas.openxmlformats.org/officeDocument/2006/relationships/notesSlide" Target="../notesSlides/notesSlide5.xml"/><Relationship Id="rId16" Type="http://schemas.openxmlformats.org/officeDocument/2006/relationships/image" Target="../media/image136.jpeg"/><Relationship Id="rId20" Type="http://schemas.openxmlformats.org/officeDocument/2006/relationships/image" Target="../media/image140.jpeg"/><Relationship Id="rId29" Type="http://schemas.openxmlformats.org/officeDocument/2006/relationships/image" Target="../media/image148.jpeg"/><Relationship Id="rId1" Type="http://schemas.openxmlformats.org/officeDocument/2006/relationships/slideLayout" Target="../slideLayouts/slideLayout76.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0.jpeg"/><Relationship Id="rId5" Type="http://schemas.openxmlformats.org/officeDocument/2006/relationships/image" Target="../media/image125.emf"/><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7.png"/><Relationship Id="rId10" Type="http://schemas.openxmlformats.org/officeDocument/2006/relationships/image" Target="../media/image130.png"/><Relationship Id="rId19" Type="http://schemas.openxmlformats.org/officeDocument/2006/relationships/image" Target="../media/image139.jpeg"/><Relationship Id="rId31" Type="http://schemas.openxmlformats.org/officeDocument/2006/relationships/image" Target="../media/image149.jpeg"/><Relationship Id="rId4" Type="http://schemas.openxmlformats.org/officeDocument/2006/relationships/image" Target="../media/image124.emf"/><Relationship Id="rId9" Type="http://schemas.openxmlformats.org/officeDocument/2006/relationships/image" Target="../media/image129.png"/><Relationship Id="rId14" Type="http://schemas.openxmlformats.org/officeDocument/2006/relationships/image" Target="../media/image134.jpg"/><Relationship Id="rId22" Type="http://schemas.openxmlformats.org/officeDocument/2006/relationships/image" Target="../media/image142.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Himanshu Desai   (Principal Consultant, Readify)</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8332628" cy="4843546"/>
            <a:chOff x="-2087057" y="3086116"/>
            <a:chExt cx="9989044" cy="4843546"/>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3874434" y="6581601"/>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0090" y="5481855"/>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12" presetClass="entr" presetSubtype="4" fill="hold" grpId="0" nodeType="after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tgtEl>
                                          <p:spTgt spid="3"/>
                                        </p:tgtEl>
                                        <p:attrNameLst>
                                          <p:attrName>ppt_y</p:attrName>
                                        </p:attrNameLst>
                                      </p:cBhvr>
                                      <p:tavLst>
                                        <p:tav tm="0">
                                          <p:val>
                                            <p:strVal val="#ppt_y+#ppt_h*1.125000"/>
                                          </p:val>
                                        </p:tav>
                                        <p:tav tm="100000">
                                          <p:val>
                                            <p:strVal val="#ppt_y"/>
                                          </p:val>
                                        </p:tav>
                                      </p:tavLst>
                                    </p:anim>
                                    <p:animEffect transition="in" filter="wipe(up)">
                                      <p:cBhvr>
                                        <p:cTn id="124" dur="500"/>
                                        <p:tgtEl>
                                          <p:spTgt spid="3"/>
                                        </p:tgtEl>
                                      </p:cBhvr>
                                    </p:animEffect>
                                  </p:childTnLst>
                                </p:cTn>
                              </p:par>
                            </p:childTnLst>
                          </p:cTn>
                        </p:par>
                        <p:par>
                          <p:cTn id="125" fill="hold">
                            <p:stCondLst>
                              <p:cond delay="1000"/>
                            </p:stCondLst>
                            <p:childTnLst>
                              <p:par>
                                <p:cTn id="126" presetID="19" presetClass="emph" presetSubtype="0" fill="hold" grpId="1" nodeType="afterEffect">
                                  <p:stCondLst>
                                    <p:cond delay="0"/>
                                  </p:stCondLst>
                                  <p:childTnLst>
                                    <p:animClr clrSpc="rgb" dir="cw">
                                      <p:cBhvr override="childStyle">
                                        <p:cTn id="127" dur="2000" fill="hold"/>
                                        <p:tgtEl>
                                          <p:spTgt spid="67"/>
                                        </p:tgtEl>
                                        <p:attrNameLst>
                                          <p:attrName>style.color</p:attrName>
                                        </p:attrNameLst>
                                      </p:cBhvr>
                                      <p:to>
                                        <a:srgbClr val="92D050"/>
                                      </p:to>
                                    </p:animClr>
                                    <p:animClr clrSpc="rgb" dir="cw">
                                      <p:cBhvr>
                                        <p:cTn id="128" dur="2000" fill="hold"/>
                                        <p:tgtEl>
                                          <p:spTgt spid="67"/>
                                        </p:tgtEl>
                                        <p:attrNameLst>
                                          <p:attrName>fillcolor</p:attrName>
                                        </p:attrNameLst>
                                      </p:cBhvr>
                                      <p:to>
                                        <a:srgbClr val="92D050"/>
                                      </p:to>
                                    </p:animClr>
                                    <p:set>
                                      <p:cBhvr>
                                        <p:cTn id="129" dur="2000" fill="hold"/>
                                        <p:tgtEl>
                                          <p:spTgt spid="67"/>
                                        </p:tgtEl>
                                        <p:attrNameLst>
                                          <p:attrName>fill.type</p:attrName>
                                        </p:attrNameLst>
                                      </p:cBhvr>
                                      <p:to>
                                        <p:strVal val="solid"/>
                                      </p:to>
                                    </p:set>
                                    <p:set>
                                      <p:cBhvr>
                                        <p:cTn id="130" dur="2000" fill="hold"/>
                                        <p:tgtEl>
                                          <p:spTgt spid="67"/>
                                        </p:tgtEl>
                                        <p:attrNameLst>
                                          <p:attrName>fill.on</p:attrName>
                                        </p:attrNameLst>
                                      </p:cBhvr>
                                      <p:to>
                                        <p:strVal val="true"/>
                                      </p:to>
                                    </p:set>
                                  </p:childTnLst>
                                </p:cTn>
                              </p:par>
                              <p:par>
                                <p:cTn id="131" presetID="19" presetClass="emph" presetSubtype="0" fill="hold" grpId="1" nodeType="withEffect">
                                  <p:stCondLst>
                                    <p:cond delay="0"/>
                                  </p:stCondLst>
                                  <p:childTnLst>
                                    <p:animClr clrSpc="rgb" dir="cw">
                                      <p:cBhvr override="childStyle">
                                        <p:cTn id="132" dur="2000" fill="hold"/>
                                        <p:tgtEl>
                                          <p:spTgt spid="68"/>
                                        </p:tgtEl>
                                        <p:attrNameLst>
                                          <p:attrName>style.color</p:attrName>
                                        </p:attrNameLst>
                                      </p:cBhvr>
                                      <p:to>
                                        <a:srgbClr val="92D050"/>
                                      </p:to>
                                    </p:animClr>
                                    <p:animClr clrSpc="rgb" dir="cw">
                                      <p:cBhvr>
                                        <p:cTn id="133" dur="2000" fill="hold"/>
                                        <p:tgtEl>
                                          <p:spTgt spid="68"/>
                                        </p:tgtEl>
                                        <p:attrNameLst>
                                          <p:attrName>fillcolor</p:attrName>
                                        </p:attrNameLst>
                                      </p:cBhvr>
                                      <p:to>
                                        <a:srgbClr val="92D050"/>
                                      </p:to>
                                    </p:animClr>
                                    <p:set>
                                      <p:cBhvr>
                                        <p:cTn id="134" dur="2000" fill="hold"/>
                                        <p:tgtEl>
                                          <p:spTgt spid="68"/>
                                        </p:tgtEl>
                                        <p:attrNameLst>
                                          <p:attrName>fill.type</p:attrName>
                                        </p:attrNameLst>
                                      </p:cBhvr>
                                      <p:to>
                                        <p:strVal val="solid"/>
                                      </p:to>
                                    </p:set>
                                    <p:set>
                                      <p:cBhvr>
                                        <p:cTn id="135" dur="2000" fill="hold"/>
                                        <p:tgtEl>
                                          <p:spTgt spid="68"/>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90"/>
                                        </p:tgtEl>
                                        <p:attrNameLst>
                                          <p:attrName>style.color</p:attrName>
                                        </p:attrNameLst>
                                      </p:cBhvr>
                                      <p:to>
                                        <a:srgbClr val="92D050"/>
                                      </p:to>
                                    </p:animClr>
                                    <p:animClr clrSpc="rgb" dir="cw">
                                      <p:cBhvr>
                                        <p:cTn id="138" dur="2000" fill="hold"/>
                                        <p:tgtEl>
                                          <p:spTgt spid="90"/>
                                        </p:tgtEl>
                                        <p:attrNameLst>
                                          <p:attrName>fillcolor</p:attrName>
                                        </p:attrNameLst>
                                      </p:cBhvr>
                                      <p:to>
                                        <a:srgbClr val="92D050"/>
                                      </p:to>
                                    </p:animClr>
                                    <p:set>
                                      <p:cBhvr>
                                        <p:cTn id="139" dur="2000" fill="hold"/>
                                        <p:tgtEl>
                                          <p:spTgt spid="90"/>
                                        </p:tgtEl>
                                        <p:attrNameLst>
                                          <p:attrName>fill.type</p:attrName>
                                        </p:attrNameLst>
                                      </p:cBhvr>
                                      <p:to>
                                        <p:strVal val="solid"/>
                                      </p:to>
                                    </p:set>
                                    <p:set>
                                      <p:cBhvr>
                                        <p:cTn id="140" dur="2000" fill="hold"/>
                                        <p:tgtEl>
                                          <p:spTgt spid="90"/>
                                        </p:tgtEl>
                                        <p:attrNameLst>
                                          <p:attrName>fill.on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67"/>
                                        </p:tgtEl>
                                        <p:attrNameLst>
                                          <p:attrName>stroke.color</p:attrName>
                                        </p:attrNameLst>
                                      </p:cBhvr>
                                      <p:to>
                                        <a:srgbClr val="92D050"/>
                                      </p:to>
                                    </p:animClr>
                                    <p:set>
                                      <p:cBhvr>
                                        <p:cTn id="143" dur="2000" fill="hold"/>
                                        <p:tgtEl>
                                          <p:spTgt spid="67"/>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68"/>
                                        </p:tgtEl>
                                        <p:attrNameLst>
                                          <p:attrName>stroke.color</p:attrName>
                                        </p:attrNameLst>
                                      </p:cBhvr>
                                      <p:to>
                                        <a:srgbClr val="92D050"/>
                                      </p:to>
                                    </p:animClr>
                                    <p:set>
                                      <p:cBhvr>
                                        <p:cTn id="146" dur="2000" fill="hold"/>
                                        <p:tgtEl>
                                          <p:spTgt spid="68"/>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90"/>
                                        </p:tgtEl>
                                        <p:attrNameLst>
                                          <p:attrName>stroke.color</p:attrName>
                                        </p:attrNameLst>
                                      </p:cBhvr>
                                      <p:to>
                                        <a:srgbClr val="92D050"/>
                                      </p:to>
                                    </p:animClr>
                                    <p:set>
                                      <p:cBhvr>
                                        <p:cTn id="149"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22751</TotalTime>
  <Words>4516</Words>
  <Application>Microsoft Office PowerPoint</Application>
  <PresentationFormat>Custom</PresentationFormat>
  <Paragraphs>712</Paragraphs>
  <Slides>50</Slides>
  <Notes>37</Notes>
  <HiddenSlides>9</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50</vt:i4>
      </vt:variant>
    </vt:vector>
  </HeadingPairs>
  <TitlesOfParts>
    <vt:vector size="82" baseType="lpstr">
      <vt:lpstr>MS PGothic</vt:lpstr>
      <vt:lpstr>MS PGothic</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Microsoft Azure Site Recovery Orchestrated disaster recovery to a second site or to Azure</vt:lpstr>
      <vt:lpstr>PowerPoint Presentation</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Himanshu Desai</cp:lastModifiedBy>
  <cp:revision>756</cp:revision>
  <cp:lastPrinted>2015-09-21T17:22:28Z</cp:lastPrinted>
  <dcterms:created xsi:type="dcterms:W3CDTF">2014-06-10T19:28:25Z</dcterms:created>
  <dcterms:modified xsi:type="dcterms:W3CDTF">2016-05-09T03:50:51Z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